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9"/>
  </p:normalViewPr>
  <p:slideViewPr>
    <p:cSldViewPr snapToGrid="0" snapToObjects="1">
      <p:cViewPr varScale="1">
        <p:scale>
          <a:sx n="109" d="100"/>
          <a:sy n="109" d="100"/>
        </p:scale>
        <p:origin x="2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2D50-F519-034D-B3C2-400F3FDAA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08F09-87BE-8741-A158-A32F48ABC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9EF1E-8B15-404A-8825-AE80D340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36EC9-C5EE-864A-9827-4F22D09EC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1D8D0-5CBB-2142-A796-47B429AB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5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65E7-0F18-574A-AFD9-3BAA1D81A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BD218-895D-7843-AD02-E8DED5E12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F7404-F8F5-B34E-80C7-65B998E5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318F2-2584-8A45-BEB2-23EED423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64CC7-32DC-E845-9ACB-1C127A3C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0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22883-8EFA-D140-88C5-04645A839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39A2B-6463-4C46-9657-B40D159ED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C0F86-0DC7-BB4A-8DF7-389629B8B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AD607-F7AE-8042-81DB-DD0C3D9C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FAF16-43B2-0140-A5F5-2E569E68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1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8ED29-7E4D-E149-BAB4-5DA7F8BF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A02F6-4658-4049-8168-AF12F03B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C06B8-5B38-9949-A076-F71CF6F5F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78CA2-CA8C-D744-9B81-D68F4CA0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146B8-7E65-D545-9E06-C9A640DA5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2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5B827-0B41-484E-8647-F3BD0853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9BC82-564F-3040-BCB5-AA97B12C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2CE8D-21F9-6F4D-9902-86305A56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B3CD0-AD31-A14D-9673-2868C31FB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20FEC-B50A-764B-A910-97879E61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1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A44FC-7B28-154B-9C2E-414832248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B89D6-A94E-6445-BE7D-63D866DFB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16EDC-CBF6-C841-89B4-08647DDE2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944D2-C5A2-3240-A866-20481750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FC66A-B532-8D49-A166-2C458173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FBBE1-728B-6240-986E-B21F3A21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2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A24F-3F4B-BD4D-AE2E-CC0901CA2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CBAA1-4E4F-FB42-9B7A-2B7039E48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D252B-47B4-E64E-AA12-CBAAA4416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8A56F-6754-A644-AE06-5087AB685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2E0953-16E2-4B4B-A534-E9C943EDA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BC7EC4-DE38-8241-A68E-B54AE6DB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04286-3364-9E47-BA40-C5DB5410E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D9D0BE-34B9-2C4B-80CE-C0E63F12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5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B5C69-57E3-214F-B197-6112662F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1BB92-0DE3-1C46-89B7-18AE56FA9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D0F5B-0FB3-254B-8DCA-4E1908494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23BEF5-533B-7E4A-B95F-FB115EBF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7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C610E-6302-284D-98A6-F3E0C0B1D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2490C2-E856-B142-A881-A78F7EF1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F75E8-7FFB-7446-BE74-E554437D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1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C82A7-CD23-4243-8916-ABE7112B6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7E0FA-69E6-544C-9E61-D5A4BEC63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77898-EF79-824A-B588-9FA6D2691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7F7B5-6B7C-D14D-B2FC-D8C69E66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4BF0B-AAA6-7749-ACBA-FEB0C601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67D43-93E8-FA4F-A2C0-212673F6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0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62AF8-D18F-F64A-920B-35C87B8DC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9C637-7FB9-A545-B959-A788A6729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35E30-A990-C042-98E1-26E955B99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707C5-CAE8-1B41-A656-F221E3E5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CD4FA-8402-1842-BB3B-065FEE15C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AE437-410A-F241-B904-3DE3293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BDC0D8-D228-8541-A273-4C311081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A57C7-D9A1-E04B-9FE1-F9B42E719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434C5-0725-E14C-B259-5C1BF7492A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7531-D7E2-A840-ABB1-50BBE75E4FA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FA8A4-A097-484C-9C44-3FCEBBF0A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6134F-73E4-F64E-B8E5-74D6889BA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2E63C-E635-4149-9DE6-00337F0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0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erson in a blue dress&#10;&#10;Description automatically generated">
            <a:extLst>
              <a:ext uri="{FF2B5EF4-FFF2-40B4-BE49-F238E27FC236}">
                <a16:creationId xmlns:a16="http://schemas.microsoft.com/office/drawing/2014/main" id="{BD8EAFE3-25EB-EB48-9F05-0205E343F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39347" y="-21489"/>
            <a:ext cx="5371227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CBAA716-67D0-B24E-8095-9430BB9FE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1113" y="401638"/>
            <a:ext cx="9144000" cy="1655762"/>
          </a:xfrm>
        </p:spPr>
        <p:txBody>
          <a:bodyPr/>
          <a:lstStyle/>
          <a:p>
            <a:r>
              <a:rPr lang="en-US" dirty="0" err="1">
                <a:latin typeface="Viner Hand ITC" panose="03070502030502020203" pitchFamily="66" charset="77"/>
              </a:rPr>
              <a:t>Asos</a:t>
            </a:r>
            <a:r>
              <a:rPr lang="en-US" dirty="0">
                <a:latin typeface="Viner Hand ITC" panose="03070502030502020203" pitchFamily="66" charset="77"/>
              </a:rPr>
              <a:t> Spring Dresses</a:t>
            </a:r>
          </a:p>
        </p:txBody>
      </p:sp>
      <p:pic>
        <p:nvPicPr>
          <p:cNvPr id="8" name="Picture 7" descr="A person posing for a picture&#10;&#10;Description automatically generated">
            <a:extLst>
              <a:ext uri="{FF2B5EF4-FFF2-40B4-BE49-F238E27FC236}">
                <a16:creationId xmlns:a16="http://schemas.microsoft.com/office/drawing/2014/main" id="{1CD3D031-FCC2-7541-8B40-9E94BC083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594" y="-21489"/>
            <a:ext cx="5371227" cy="6858000"/>
          </a:xfrm>
          <a:prstGeom prst="rect">
            <a:avLst/>
          </a:prstGeom>
        </p:spPr>
      </p:pic>
      <p:pic>
        <p:nvPicPr>
          <p:cNvPr id="10" name="Picture 9" descr="A person posing for a picture&#10;&#10;Description automatically generated">
            <a:extLst>
              <a:ext uri="{FF2B5EF4-FFF2-40B4-BE49-F238E27FC236}">
                <a16:creationId xmlns:a16="http://schemas.microsoft.com/office/drawing/2014/main" id="{7C5BF920-6F84-B94D-96A6-6E3BEF2A36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5514" y="-21489"/>
            <a:ext cx="5371227" cy="6858000"/>
          </a:xfrm>
          <a:prstGeom prst="rect">
            <a:avLst/>
          </a:prstGeom>
        </p:spPr>
      </p:pic>
      <p:pic>
        <p:nvPicPr>
          <p:cNvPr id="12" name="Picture 11" descr="A person standing posing for the camera&#10;&#10;Description automatically generated">
            <a:extLst>
              <a:ext uri="{FF2B5EF4-FFF2-40B4-BE49-F238E27FC236}">
                <a16:creationId xmlns:a16="http://schemas.microsoft.com/office/drawing/2014/main" id="{C852BB21-F784-B045-9DD5-E7618805A6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9061" y="-21489"/>
            <a:ext cx="53712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4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Viner Hand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Lily</dc:creator>
  <cp:lastModifiedBy>Laura Lily</cp:lastModifiedBy>
  <cp:revision>1</cp:revision>
  <dcterms:created xsi:type="dcterms:W3CDTF">2020-04-15T19:51:20Z</dcterms:created>
  <dcterms:modified xsi:type="dcterms:W3CDTF">2020-04-15T19:56:17Z</dcterms:modified>
</cp:coreProperties>
</file>